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3"/>
  </p:notesMasterIdLst>
  <p:sldIdLst>
    <p:sldId id="256" r:id="rId2"/>
    <p:sldId id="257" r:id="rId3"/>
    <p:sldId id="258" r:id="rId4"/>
    <p:sldId id="285" r:id="rId5"/>
    <p:sldId id="286" r:id="rId6"/>
    <p:sldId id="288" r:id="rId7"/>
    <p:sldId id="271" r:id="rId8"/>
    <p:sldId id="264" r:id="rId9"/>
    <p:sldId id="267" r:id="rId10"/>
    <p:sldId id="259" r:id="rId11"/>
    <p:sldId id="260" r:id="rId12"/>
    <p:sldId id="272" r:id="rId13"/>
    <p:sldId id="266" r:id="rId14"/>
    <p:sldId id="273" r:id="rId15"/>
    <p:sldId id="263" r:id="rId16"/>
    <p:sldId id="274" r:id="rId17"/>
    <p:sldId id="284" r:id="rId18"/>
    <p:sldId id="276" r:id="rId19"/>
    <p:sldId id="275" r:id="rId20"/>
    <p:sldId id="282" r:id="rId21"/>
    <p:sldId id="283" r:id="rId22"/>
    <p:sldId id="277" r:id="rId23"/>
    <p:sldId id="278" r:id="rId24"/>
    <p:sldId id="265" r:id="rId25"/>
    <p:sldId id="280" r:id="rId26"/>
    <p:sldId id="269" r:id="rId27"/>
    <p:sldId id="279" r:id="rId28"/>
    <p:sldId id="268" r:id="rId29"/>
    <p:sldId id="261" r:id="rId30"/>
    <p:sldId id="281" r:id="rId31"/>
    <p:sldId id="287" r:id="rId32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68" autoAdjust="0"/>
    <p:restoredTop sz="86323" autoAdjust="0"/>
  </p:normalViewPr>
  <p:slideViewPr>
    <p:cSldViewPr>
      <p:cViewPr varScale="1">
        <p:scale>
          <a:sx n="97" d="100"/>
          <a:sy n="97" d="100"/>
        </p:scale>
        <p:origin x="-159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2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9772A-1CC3-4B02-B7ED-1D9D2F5DB31B}" type="datetimeFigureOut">
              <a:rPr lang="de-CH" smtClean="0"/>
              <a:t>24.04.2012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6ABDA-ACBF-426E-A242-59333FDAF8A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78150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</a:p>
          <a:p>
            <a:r>
              <a:rPr lang="de-CH" dirty="0" smtClean="0"/>
              <a:t>Klärung Fragen: während Präsentation</a:t>
            </a:r>
            <a:r>
              <a:rPr lang="de-CH" baseline="0" dirty="0" smtClean="0"/>
              <a:t> oder am Schluss beantworten</a:t>
            </a:r>
          </a:p>
          <a:p>
            <a:r>
              <a:rPr lang="de-CH" baseline="0" dirty="0" smtClean="0"/>
              <a:t>Projektteam </a:t>
            </a:r>
            <a:r>
              <a:rPr lang="de-CH" baseline="0" dirty="0" err="1" smtClean="0"/>
              <a:t>evt</a:t>
            </a:r>
            <a:r>
              <a:rPr lang="de-CH" baseline="0" dirty="0" smtClean="0"/>
              <a:t>. vorziehen? Direkt nach </a:t>
            </a:r>
            <a:r>
              <a:rPr lang="de-CH" baseline="0" smtClean="0"/>
              <a:t>dieser Folie?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999807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10217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19827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78784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833567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514699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261564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97582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97582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15952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3096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03826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30966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3096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410860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555788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858588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96650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693761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312488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64995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63489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</a:p>
          <a:p>
            <a:r>
              <a:rPr lang="de-CH" dirty="0" smtClean="0"/>
              <a:t>Projektumfang und Zeitraum: Zeit / Projektumfang schreiben (700?h über 16 Wochen)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874749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93070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r>
              <a:rPr lang="de-CH" dirty="0" smtClean="0"/>
              <a:t>2003: IMS</a:t>
            </a:r>
            <a:r>
              <a:rPr lang="de-CH" baseline="0" dirty="0" smtClean="0"/>
              <a:t> Start</a:t>
            </a:r>
            <a:endParaRPr lang="de-CH" dirty="0" smtClean="0"/>
          </a:p>
          <a:p>
            <a:r>
              <a:rPr lang="de-CH" dirty="0" smtClean="0"/>
              <a:t>2006-2009: </a:t>
            </a:r>
            <a:r>
              <a:rPr lang="de-CH" dirty="0" smtClean="0"/>
              <a:t>Webentwicklung</a:t>
            </a:r>
            <a:endParaRPr lang="de-CH" dirty="0" smtClean="0"/>
          </a:p>
          <a:p>
            <a:r>
              <a:rPr lang="de-CH" dirty="0" smtClean="0"/>
              <a:t>HS 2009: </a:t>
            </a:r>
            <a:r>
              <a:rPr lang="de-CH" dirty="0" smtClean="0"/>
              <a:t>Studium Informatik Start</a:t>
            </a:r>
            <a:endParaRPr lang="de-CH" dirty="0" smtClean="0"/>
          </a:p>
          <a:p>
            <a:r>
              <a:rPr lang="de-CH" dirty="0" smtClean="0"/>
              <a:t>Letzter Sommer 2011: Gründung </a:t>
            </a:r>
            <a:r>
              <a:rPr lang="de-CH" dirty="0" err="1" smtClean="0"/>
              <a:t>Renuo</a:t>
            </a:r>
            <a:r>
              <a:rPr lang="de-CH" baseline="0" dirty="0" smtClean="0"/>
              <a:t> GmbH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7978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88643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</a:p>
          <a:p>
            <a:r>
              <a:rPr lang="de-CH" dirty="0" smtClean="0"/>
              <a:t>?</a:t>
            </a:r>
            <a:r>
              <a:rPr lang="de-CH" baseline="0" dirty="0" smtClean="0"/>
              <a:t> Lehre als </a:t>
            </a:r>
            <a:r>
              <a:rPr lang="de-CH" dirty="0" err="1" smtClean="0"/>
              <a:t>Mediamatikerin</a:t>
            </a:r>
            <a:r>
              <a:rPr lang="de-CH" dirty="0" smtClean="0"/>
              <a:t> mit (gestalterischer?) BMS</a:t>
            </a:r>
          </a:p>
          <a:p>
            <a:r>
              <a:rPr lang="de-CH" dirty="0" smtClean="0"/>
              <a:t>? Auslandaufenthalt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60954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53923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3023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r>
              <a:rPr lang="de-CH" dirty="0" smtClean="0"/>
              <a:t>Kundenzone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89306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winkliges Dreieck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17" name="Untertitel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de-DE" smtClean="0"/>
              <a:t>Formatvorlage des Untertitelmasters durch Klicken bearbeiten</a:t>
            </a:r>
            <a:endParaRPr kumimoji="0" lang="en-US"/>
          </a:p>
        </p:txBody>
      </p:sp>
      <p:grpSp>
        <p:nvGrpSpPr>
          <p:cNvPr id="2" name="Gruppieren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ihand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ihand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ihand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Gerade Verbindung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umsplatzhalt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BA50D42-C9CD-4801-B293-61D1F53EC57E}" type="datetimeFigureOut">
              <a:rPr lang="de-DE" smtClean="0"/>
              <a:t>24.04.2012</a:t>
            </a:fld>
            <a:endParaRPr lang="de-DE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24.04.2012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24.04.2012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24.04.2012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24.04.2012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Eingekerbter Richtungspfeil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Eingekerbter Richtungspfeil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24.04.2012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24.04.2012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24.04.2012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24.04.2012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24.04.2012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de-DE" smtClean="0"/>
              <a:t>Bild durch Klicken auf Symbol hinzufügen</a:t>
            </a:r>
            <a:endParaRPr kumimoji="0"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BA50D42-C9CD-4801-B293-61D1F53EC57E}" type="datetimeFigureOut">
              <a:rPr lang="de-DE" smtClean="0"/>
              <a:t>24.04.2012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8" name="Freihand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ihand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echtwinkliges Dreieck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Gerade Verbindung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ingekerbter Richtungspfeil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Eingekerbter Richtungspfeil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ihand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echtwinkliges Dreieck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Gerade Verbindung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elplatzhalt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0" name="Textplatzhalt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  <a:p>
            <a:pPr lvl="1" eaLnBrk="1" latinLnBrk="0" hangingPunct="1"/>
            <a:r>
              <a:rPr kumimoji="0" lang="de-DE" smtClean="0"/>
              <a:t>Zweite Ebene</a:t>
            </a:r>
          </a:p>
          <a:p>
            <a:pPr lvl="2" eaLnBrk="1" latinLnBrk="0" hangingPunct="1"/>
            <a:r>
              <a:rPr kumimoji="0" lang="de-DE" smtClean="0"/>
              <a:t>Dritte Ebene</a:t>
            </a:r>
          </a:p>
          <a:p>
            <a:pPr lvl="3" eaLnBrk="1" latinLnBrk="0" hangingPunct="1"/>
            <a:r>
              <a:rPr kumimoji="0" lang="de-DE" smtClean="0"/>
              <a:t>Vierte Ebene</a:t>
            </a:r>
          </a:p>
          <a:p>
            <a:pPr lvl="4" eaLnBrk="1" latinLnBrk="0" hangingPunct="1"/>
            <a:r>
              <a:rPr kumimoji="0" lang="de-DE" smtClean="0"/>
              <a:t>Fünfte Ebene</a:t>
            </a:r>
            <a:endParaRPr kumimoji="0" lang="en-US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1BA50D42-C9CD-4801-B293-61D1F53EC57E}" type="datetimeFigureOut">
              <a:rPr lang="de-DE" smtClean="0"/>
              <a:t>24.04.2012</a:t>
            </a:fld>
            <a:endParaRPr lang="de-DE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BE_Nk-HjsRc" TargetMode="External"/><Relationship Id="rId2" Type="http://schemas.openxmlformats.org/officeDocument/2006/relationships/hyperlink" Target="http://www.wiki.hsr.ch/MarkusStolze/ProjectFlip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lukas.elmer@gmail.co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hyperlink" Target="https://www.xing.com/profile/Lukas_Elmer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heidt.christina@gmail.co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deliatreichler@gmail.co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755576" y="4005064"/>
            <a:ext cx="7632848" cy="2016224"/>
          </a:xfrm>
        </p:spPr>
        <p:txBody>
          <a:bodyPr>
            <a:normAutofit/>
          </a:bodyPr>
          <a:lstStyle/>
          <a:p>
            <a:pPr algn="ctr"/>
            <a:r>
              <a:rPr lang="de-CH" dirty="0" smtClean="0">
                <a:solidFill>
                  <a:schemeClr val="tx1"/>
                </a:solidFill>
              </a:rPr>
              <a:t>Studienarbeit für </a:t>
            </a:r>
            <a:r>
              <a:rPr lang="de-CH" dirty="0">
                <a:solidFill>
                  <a:schemeClr val="tx1"/>
                </a:solidFill>
              </a:rPr>
              <a:t>Zühlke Engineering </a:t>
            </a:r>
            <a:r>
              <a:rPr lang="de-CH" dirty="0" smtClean="0">
                <a:solidFill>
                  <a:schemeClr val="tx1"/>
                </a:solidFill>
              </a:rPr>
              <a:t>AG</a:t>
            </a:r>
            <a:br>
              <a:rPr lang="de-CH" dirty="0" smtClean="0">
                <a:solidFill>
                  <a:schemeClr val="tx1"/>
                </a:solidFill>
              </a:rPr>
            </a:br>
            <a:r>
              <a:rPr lang="de-CH" dirty="0" smtClean="0">
                <a:solidFill>
                  <a:schemeClr val="tx1"/>
                </a:solidFill>
              </a:rPr>
              <a:t>Hochschule für Technik Rapperswil (HSR)</a:t>
            </a:r>
          </a:p>
        </p:txBody>
      </p:sp>
      <p:pic>
        <p:nvPicPr>
          <p:cNvPr id="1027" name="Picture 3" descr="D:\hsr\Semesterarbeit\svn\doc\media\logo_transparen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295776"/>
            <a:ext cx="3744416" cy="263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hsr\Semesterarbeit\svn\doc\media\zuehlke_logo_hire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285085"/>
            <a:ext cx="908720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hsr\Semesterarbeit\svn\doc\media\video\hsr-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53" y="285085"/>
            <a:ext cx="1907728" cy="74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1151620" y="5949280"/>
            <a:ext cx="684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bg1"/>
                </a:solidFill>
              </a:rPr>
              <a:t>Lukas </a:t>
            </a:r>
            <a:r>
              <a:rPr lang="de-CH" sz="2400" dirty="0" smtClean="0">
                <a:solidFill>
                  <a:schemeClr val="bg1"/>
                </a:solidFill>
              </a:rPr>
              <a:t>Elmer, </a:t>
            </a:r>
            <a:r>
              <a:rPr lang="de-CH" sz="2400" dirty="0">
                <a:solidFill>
                  <a:schemeClr val="bg1"/>
                </a:solidFill>
              </a:rPr>
              <a:t>Christina Heidt, Delia </a:t>
            </a:r>
            <a:r>
              <a:rPr lang="de-CH" sz="2400" dirty="0" err="1" smtClean="0">
                <a:solidFill>
                  <a:schemeClr val="bg1"/>
                </a:solidFill>
              </a:rPr>
              <a:t>Treichler</a:t>
            </a:r>
            <a:endParaRPr lang="de-CH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9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Projektmethodik: </a:t>
            </a:r>
            <a:r>
              <a:rPr lang="de-CH" dirty="0" err="1" smtClean="0"/>
              <a:t>Scrum</a:t>
            </a:r>
            <a:endParaRPr lang="de-CH" dirty="0" smtClean="0"/>
          </a:p>
          <a:p>
            <a:pPr lvl="1"/>
            <a:r>
              <a:rPr lang="de-CH" dirty="0" smtClean="0"/>
              <a:t>8 Sprints à 2 Wochen</a:t>
            </a:r>
          </a:p>
          <a:p>
            <a:pPr lvl="1"/>
            <a:r>
              <a:rPr lang="de-CH" dirty="0"/>
              <a:t>User </a:t>
            </a:r>
            <a:r>
              <a:rPr lang="de-CH" dirty="0" smtClean="0"/>
              <a:t>Stories</a:t>
            </a:r>
          </a:p>
          <a:p>
            <a:r>
              <a:rPr lang="de-CH" dirty="0" smtClean="0"/>
              <a:t>UCD</a:t>
            </a:r>
          </a:p>
          <a:p>
            <a:pPr lvl="1"/>
            <a:r>
              <a:rPr lang="de-CH" dirty="0"/>
              <a:t>Keine </a:t>
            </a:r>
            <a:r>
              <a:rPr lang="de-CH" dirty="0" smtClean="0"/>
              <a:t>Bedienungsanleitung</a:t>
            </a:r>
          </a:p>
          <a:p>
            <a:pPr lvl="1"/>
            <a:r>
              <a:rPr lang="de-CH" dirty="0" smtClean="0"/>
              <a:t>Benutzerorientiertes Vorgehen</a:t>
            </a:r>
          </a:p>
          <a:p>
            <a:pPr lvl="1"/>
            <a:r>
              <a:rPr lang="de-CH" dirty="0" err="1" smtClean="0"/>
              <a:t>Usability</a:t>
            </a:r>
            <a:r>
              <a:rPr lang="de-CH" dirty="0" smtClean="0"/>
              <a:t> Tests</a:t>
            </a:r>
          </a:p>
          <a:p>
            <a:r>
              <a:rPr lang="de-CH" dirty="0" smtClean="0"/>
              <a:t>Neue Technologie =&gt; Architekturprototyp</a:t>
            </a:r>
          </a:p>
          <a:p>
            <a:r>
              <a:rPr lang="de-CH" dirty="0" smtClean="0"/>
              <a:t>Unit Tests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Vorgehen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7146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Visual </a:t>
            </a:r>
            <a:r>
              <a:rPr lang="de-CH" dirty="0" smtClean="0"/>
              <a:t>Studio, Expression </a:t>
            </a:r>
            <a:r>
              <a:rPr lang="de-CH" dirty="0" err="1" smtClean="0"/>
              <a:t>Blend</a:t>
            </a:r>
            <a:endParaRPr lang="de-CH" dirty="0"/>
          </a:p>
          <a:p>
            <a:r>
              <a:rPr lang="de-CH" dirty="0"/>
              <a:t>C</a:t>
            </a:r>
            <a:r>
              <a:rPr lang="de-CH" dirty="0" smtClean="0"/>
              <a:t>#, .NET, WPF</a:t>
            </a:r>
          </a:p>
          <a:p>
            <a:r>
              <a:rPr lang="de-CH" dirty="0" smtClean="0"/>
              <a:t>Microsoft </a:t>
            </a:r>
            <a:r>
              <a:rPr lang="de-CH" dirty="0" err="1" smtClean="0"/>
              <a:t>Surface</a:t>
            </a:r>
            <a:r>
              <a:rPr lang="de-CH" dirty="0" smtClean="0"/>
              <a:t> 2</a:t>
            </a:r>
          </a:p>
          <a:p>
            <a:pPr lvl="1"/>
            <a:r>
              <a:rPr lang="de-CH" dirty="0" err="1" smtClean="0"/>
              <a:t>Multitouch</a:t>
            </a:r>
            <a:endParaRPr lang="de-CH" dirty="0" smtClean="0"/>
          </a:p>
          <a:p>
            <a:pPr lvl="1"/>
            <a:r>
              <a:rPr lang="de-CH" dirty="0" smtClean="0"/>
              <a:t>Objekt Erkennung (z.B. Visitenkarte)</a:t>
            </a:r>
          </a:p>
          <a:p>
            <a:r>
              <a:rPr lang="de-CH" dirty="0" err="1" smtClean="0"/>
              <a:t>Ticketing</a:t>
            </a:r>
            <a:r>
              <a:rPr lang="de-CH" dirty="0" smtClean="0"/>
              <a:t> System (</a:t>
            </a:r>
            <a:r>
              <a:rPr lang="de-CH" dirty="0" err="1" smtClean="0"/>
              <a:t>Redmine</a:t>
            </a:r>
            <a:r>
              <a:rPr lang="de-CH" dirty="0" smtClean="0"/>
              <a:t>)</a:t>
            </a:r>
          </a:p>
          <a:p>
            <a:r>
              <a:rPr lang="de-CH" dirty="0" err="1" smtClean="0"/>
              <a:t>Versionierung</a:t>
            </a:r>
            <a:r>
              <a:rPr lang="de-CH" dirty="0" smtClean="0"/>
              <a:t> (SVN)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Realisierung: Technologie und Tools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2646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Realisierung: Systemübersicht</a:t>
            </a:r>
            <a:endParaRPr lang="de-CH" dirty="0"/>
          </a:p>
        </p:txBody>
      </p:sp>
      <p:pic>
        <p:nvPicPr>
          <p:cNvPr id="1026" name="Picture 2" descr="D:\_svn\flip_svn.elmermx.ch\doc\Bericht\05_Technischer_Bericht_Teil_2\06_Entwurf\systemuebersich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124744"/>
            <a:ext cx="6313934" cy="468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943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Interview</a:t>
            </a:r>
          </a:p>
          <a:p>
            <a:r>
              <a:rPr lang="de-CH" dirty="0" err="1" smtClean="0"/>
              <a:t>Personas</a:t>
            </a:r>
            <a:endParaRPr lang="de-CH" dirty="0"/>
          </a:p>
          <a:p>
            <a:r>
              <a:rPr lang="de-CH" dirty="0" smtClean="0"/>
              <a:t>Szenarien</a:t>
            </a:r>
          </a:p>
          <a:p>
            <a:pPr lvl="1"/>
            <a:r>
              <a:rPr lang="de-CH" dirty="0" smtClean="0"/>
              <a:t>Ist-Szenarien</a:t>
            </a:r>
          </a:p>
          <a:p>
            <a:pPr lvl="1"/>
            <a:r>
              <a:rPr lang="de-CH" dirty="0" smtClean="0"/>
              <a:t>Soll-Szenarien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Realisierung: </a:t>
            </a:r>
            <a:r>
              <a:rPr lang="de-CH" dirty="0" err="1" smtClean="0"/>
              <a:t>Personas</a:t>
            </a:r>
            <a:r>
              <a:rPr lang="de-CH" dirty="0" smtClean="0"/>
              <a:t> und Szenarien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3907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79512" y="3933056"/>
            <a:ext cx="2962672" cy="2304255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de-CH" sz="2400" b="1" dirty="0"/>
              <a:t>Ulrich </a:t>
            </a:r>
            <a:r>
              <a:rPr lang="de-CH" sz="2400" b="1" dirty="0" smtClean="0"/>
              <a:t>Umsetzer</a:t>
            </a:r>
          </a:p>
          <a:p>
            <a:r>
              <a:rPr lang="de-CH" sz="2400" dirty="0"/>
              <a:t>Projektleiter</a:t>
            </a:r>
          </a:p>
          <a:p>
            <a:r>
              <a:rPr lang="de-CH" sz="2400" dirty="0"/>
              <a:t>42 </a:t>
            </a:r>
            <a:r>
              <a:rPr lang="de-CH" sz="2400" dirty="0" smtClean="0"/>
              <a:t>Jahre</a:t>
            </a:r>
            <a:endParaRPr lang="de-CH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Realisierung: </a:t>
            </a:r>
            <a:r>
              <a:rPr lang="de-CH" dirty="0" err="1" smtClean="0"/>
              <a:t>Personas</a:t>
            </a:r>
            <a:endParaRPr lang="de-CH" dirty="0"/>
          </a:p>
        </p:txBody>
      </p:sp>
      <p:pic>
        <p:nvPicPr>
          <p:cNvPr id="4" name="Picture 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20" r="6295" b="25841"/>
          <a:stretch/>
        </p:blipFill>
        <p:spPr bwMode="auto">
          <a:xfrm>
            <a:off x="611560" y="1725514"/>
            <a:ext cx="2088232" cy="20793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6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0" r="-670" b="6309"/>
          <a:stretch/>
        </p:blipFill>
        <p:spPr bwMode="auto">
          <a:xfrm>
            <a:off x="3635896" y="1725514"/>
            <a:ext cx="2088232" cy="20793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7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8" r="14342"/>
          <a:stretch/>
        </p:blipFill>
        <p:spPr bwMode="auto">
          <a:xfrm>
            <a:off x="6425703" y="1725514"/>
            <a:ext cx="2071985" cy="20793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Inhaltsplatzhalter 1"/>
          <p:cNvSpPr txBox="1">
            <a:spLocks/>
          </p:cNvSpPr>
          <p:nvPr/>
        </p:nvSpPr>
        <p:spPr>
          <a:xfrm>
            <a:off x="3131840" y="3933056"/>
            <a:ext cx="3312368" cy="230425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de-CH" sz="2400" b="1" dirty="0"/>
              <a:t>Erik </a:t>
            </a:r>
            <a:r>
              <a:rPr lang="de-CH" sz="2400" b="1" dirty="0" smtClean="0"/>
              <a:t>Entscheider</a:t>
            </a:r>
          </a:p>
          <a:p>
            <a:r>
              <a:rPr lang="de-CH" sz="2400" dirty="0"/>
              <a:t>Abteilungsleiter</a:t>
            </a:r>
          </a:p>
          <a:p>
            <a:r>
              <a:rPr lang="de-CH" sz="2400" dirty="0"/>
              <a:t>54 </a:t>
            </a:r>
            <a:r>
              <a:rPr lang="de-CH" sz="2400" dirty="0" smtClean="0"/>
              <a:t>Jahre</a:t>
            </a:r>
            <a:endParaRPr lang="de-CH" sz="2400" dirty="0"/>
          </a:p>
        </p:txBody>
      </p:sp>
      <p:sp>
        <p:nvSpPr>
          <p:cNvPr id="8" name="Inhaltsplatzhalter 1"/>
          <p:cNvSpPr txBox="1">
            <a:spLocks/>
          </p:cNvSpPr>
          <p:nvPr/>
        </p:nvSpPr>
        <p:spPr>
          <a:xfrm>
            <a:off x="5940152" y="3942698"/>
            <a:ext cx="3312368" cy="230425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de-CH" sz="2400" b="1" dirty="0" smtClean="0"/>
              <a:t>Bettina Bewerberin</a:t>
            </a:r>
          </a:p>
          <a:p>
            <a:r>
              <a:rPr lang="de-CH" sz="2400" dirty="0" smtClean="0"/>
              <a:t>Hochschul-absolventin</a:t>
            </a:r>
          </a:p>
          <a:p>
            <a:r>
              <a:rPr lang="de-CH" sz="2400" dirty="0" smtClean="0"/>
              <a:t>26 </a:t>
            </a:r>
            <a:r>
              <a:rPr lang="de-CH" sz="2400" dirty="0"/>
              <a:t>Jahre</a:t>
            </a:r>
          </a:p>
          <a:p>
            <a:pPr marL="109728" indent="0">
              <a:buNone/>
            </a:pPr>
            <a:endParaRPr lang="de-CH" sz="2400" dirty="0" smtClean="0"/>
          </a:p>
        </p:txBody>
      </p:sp>
    </p:spTree>
    <p:extLst>
      <p:ext uri="{BB962C8B-B14F-4D97-AF65-F5344CB8AC3E}">
        <p14:creationId xmlns:p14="http://schemas.microsoft.com/office/powerpoint/2010/main" val="2067192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Creative Workshop</a:t>
            </a:r>
          </a:p>
          <a:p>
            <a:pPr lvl="1"/>
            <a:r>
              <a:rPr lang="de-CH" dirty="0" smtClean="0"/>
              <a:t>Innovation, Brainstorming</a:t>
            </a:r>
          </a:p>
          <a:p>
            <a:r>
              <a:rPr lang="de-CH" dirty="0" smtClean="0"/>
              <a:t>Verschiedene Varianten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Realisierung: </a:t>
            </a:r>
            <a:r>
              <a:rPr lang="de-CH" dirty="0" smtClean="0"/>
              <a:t>Interaktionskonzept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7674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hsr\Semesterarbeit\svn\doc\Bericht\05_Technischer_Bericht_Teil_2\05_Domain Analyse\Creative Workshop\IMG_20111007_154838_edit_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" t="-4864" r="-55" b="4864"/>
          <a:stretch/>
        </p:blipFill>
        <p:spPr bwMode="auto">
          <a:xfrm>
            <a:off x="1115616" y="-243408"/>
            <a:ext cx="6869726" cy="386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04" y="3813943"/>
            <a:ext cx="6869726" cy="322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03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9" t="3618" r="15079" b="20763"/>
          <a:stretch/>
        </p:blipFill>
        <p:spPr bwMode="auto">
          <a:xfrm>
            <a:off x="395536" y="260648"/>
            <a:ext cx="4104169" cy="539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8592" y="260648"/>
            <a:ext cx="4043031" cy="539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68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Creative Workshop</a:t>
            </a:r>
          </a:p>
          <a:p>
            <a:pPr lvl="1"/>
            <a:r>
              <a:rPr lang="de-CH" dirty="0" smtClean="0"/>
              <a:t>Innovation, Brainstorming</a:t>
            </a:r>
          </a:p>
          <a:p>
            <a:r>
              <a:rPr lang="de-CH" dirty="0" smtClean="0"/>
              <a:t>Verschiedene Varianten</a:t>
            </a:r>
          </a:p>
          <a:p>
            <a:r>
              <a:rPr lang="de-CH" dirty="0" smtClean="0"/>
              <a:t>Papier Prototyp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Realisierung: </a:t>
            </a:r>
            <a:r>
              <a:rPr lang="de-CH" dirty="0" smtClean="0"/>
              <a:t>Interaktionskonzept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8858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640"/>
            <a:ext cx="9144000" cy="554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96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 smtClean="0"/>
              <a:t>Einführung</a:t>
            </a:r>
          </a:p>
          <a:p>
            <a:r>
              <a:rPr lang="de-CH" dirty="0" smtClean="0"/>
              <a:t>Ausgangslage und Vision</a:t>
            </a:r>
          </a:p>
          <a:p>
            <a:r>
              <a:rPr lang="de-CH" dirty="0" smtClean="0"/>
              <a:t>Vorgehen</a:t>
            </a:r>
          </a:p>
          <a:p>
            <a:r>
              <a:rPr lang="de-CH" dirty="0" smtClean="0"/>
              <a:t>Realisierung</a:t>
            </a:r>
            <a:endParaRPr lang="de-CH" dirty="0"/>
          </a:p>
          <a:p>
            <a:pPr lvl="1"/>
            <a:r>
              <a:rPr lang="de-CH" dirty="0" smtClean="0"/>
              <a:t>Technologie, Tools, Systemübersicht</a:t>
            </a:r>
          </a:p>
          <a:p>
            <a:pPr lvl="1"/>
            <a:r>
              <a:rPr lang="de-CH" dirty="0" err="1" smtClean="0"/>
              <a:t>Personas</a:t>
            </a:r>
            <a:r>
              <a:rPr lang="de-CH" dirty="0" smtClean="0"/>
              <a:t> </a:t>
            </a:r>
            <a:r>
              <a:rPr lang="de-CH" dirty="0"/>
              <a:t>und </a:t>
            </a:r>
            <a:r>
              <a:rPr lang="de-CH" dirty="0" smtClean="0"/>
              <a:t>Szenarien</a:t>
            </a:r>
          </a:p>
          <a:p>
            <a:pPr lvl="1"/>
            <a:r>
              <a:rPr lang="de-CH" dirty="0" smtClean="0"/>
              <a:t>Interaktionskonzept</a:t>
            </a:r>
            <a:endParaRPr lang="de-CH" dirty="0"/>
          </a:p>
          <a:p>
            <a:pPr lvl="1"/>
            <a:r>
              <a:rPr lang="de-CH" dirty="0"/>
              <a:t>Externes </a:t>
            </a:r>
            <a:r>
              <a:rPr lang="de-CH" dirty="0" smtClean="0"/>
              <a:t>Design</a:t>
            </a:r>
          </a:p>
          <a:p>
            <a:pPr lvl="1"/>
            <a:r>
              <a:rPr lang="de-CH" dirty="0" smtClean="0"/>
              <a:t>Herausforderungen</a:t>
            </a:r>
          </a:p>
          <a:p>
            <a:r>
              <a:rPr lang="de-CH" dirty="0" smtClean="0"/>
              <a:t>Machbarkeitsstudie: 3D Panel</a:t>
            </a:r>
          </a:p>
          <a:p>
            <a:r>
              <a:rPr lang="de-CH" dirty="0" smtClean="0"/>
              <a:t>Ergebnis und Ausblick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Inhalt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8205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405"/>
            <a:ext cx="9144000" cy="524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" y="340404"/>
            <a:ext cx="9144000" cy="3297439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673" y="3830775"/>
            <a:ext cx="3592759" cy="269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6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Auf CI/CD der Zühlke abgestimmt</a:t>
            </a:r>
          </a:p>
          <a:p>
            <a:r>
              <a:rPr lang="de-CH" dirty="0" smtClean="0"/>
              <a:t>Abnahme durch Zühlke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Realisierung: Externes Design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66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656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6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Mehrere Iteration für Papier Prototypen</a:t>
            </a:r>
          </a:p>
          <a:p>
            <a:pPr lvl="1"/>
            <a:r>
              <a:rPr lang="de-CH" dirty="0" err="1" smtClean="0"/>
              <a:t>Usability</a:t>
            </a:r>
            <a:endParaRPr lang="de-CH" dirty="0" smtClean="0"/>
          </a:p>
          <a:p>
            <a:r>
              <a:rPr lang="de-CH" dirty="0"/>
              <a:t>Technische Herausforderung für </a:t>
            </a:r>
            <a:r>
              <a:rPr lang="de-CH" dirty="0" smtClean="0"/>
              <a:t>Team</a:t>
            </a:r>
          </a:p>
          <a:p>
            <a:pPr lvl="1"/>
            <a:r>
              <a:rPr lang="de-CH" dirty="0" smtClean="0"/>
              <a:t>C#, .NET</a:t>
            </a:r>
          </a:p>
          <a:p>
            <a:pPr lvl="1"/>
            <a:r>
              <a:rPr lang="de-CH" dirty="0" smtClean="0"/>
              <a:t>Visual Studio, Expression </a:t>
            </a:r>
            <a:r>
              <a:rPr lang="de-CH" dirty="0" err="1" smtClean="0"/>
              <a:t>Blend</a:t>
            </a:r>
            <a:endParaRPr lang="de-CH" dirty="0" smtClean="0"/>
          </a:p>
          <a:p>
            <a:pPr lvl="1"/>
            <a:r>
              <a:rPr lang="de-CH" dirty="0" smtClean="0"/>
              <a:t>WPF, MVVM, </a:t>
            </a:r>
            <a:r>
              <a:rPr lang="de-CH" dirty="0" err="1" smtClean="0"/>
              <a:t>Dependency</a:t>
            </a:r>
            <a:r>
              <a:rPr lang="de-CH" dirty="0" smtClean="0"/>
              <a:t> </a:t>
            </a:r>
            <a:r>
              <a:rPr lang="de-CH" dirty="0" err="1" smtClean="0"/>
              <a:t>Injection</a:t>
            </a:r>
            <a:endParaRPr lang="de-CH" dirty="0" smtClean="0"/>
          </a:p>
          <a:p>
            <a:r>
              <a:rPr lang="de-CH" dirty="0" err="1" smtClean="0"/>
              <a:t>Usability</a:t>
            </a:r>
            <a:r>
              <a:rPr lang="de-CH" dirty="0" smtClean="0"/>
              <a:t> Test, Performance Test</a:t>
            </a:r>
          </a:p>
          <a:p>
            <a:pPr lvl="1"/>
            <a:r>
              <a:rPr lang="de-CH" dirty="0" err="1"/>
              <a:t>Surface</a:t>
            </a:r>
            <a:r>
              <a:rPr lang="de-CH" dirty="0"/>
              <a:t> 2 </a:t>
            </a:r>
            <a:r>
              <a:rPr lang="de-CH" dirty="0" smtClean="0"/>
              <a:t>Verfügbarkeit</a:t>
            </a:r>
          </a:p>
          <a:p>
            <a:r>
              <a:rPr lang="de-CH" dirty="0" smtClean="0"/>
              <a:t>Balance der Interessen der </a:t>
            </a:r>
            <a:r>
              <a:rPr lang="de-CH" dirty="0" err="1" smtClean="0"/>
              <a:t>Stakeholders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Realisierung: </a:t>
            </a:r>
            <a:r>
              <a:rPr lang="de-CH" dirty="0" smtClean="0"/>
              <a:t>Herausforderungen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0052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Bild </a:t>
            </a:r>
            <a:r>
              <a:rPr lang="de-CH" dirty="0" err="1" smtClean="0"/>
              <a:t>Surface</a:t>
            </a:r>
            <a:r>
              <a:rPr lang="de-CH" dirty="0" smtClean="0"/>
              <a:t> Knopf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6155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Forschungsteil der Arbeit, Innovation</a:t>
            </a:r>
          </a:p>
          <a:p>
            <a:r>
              <a:rPr lang="de-CH" dirty="0" smtClean="0"/>
              <a:t>Anzahl Projekte sofort erfassbar</a:t>
            </a:r>
          </a:p>
          <a:p>
            <a:r>
              <a:rPr lang="de-CH" dirty="0" smtClean="0"/>
              <a:t>Demonstration Technologie</a:t>
            </a:r>
          </a:p>
          <a:p>
            <a:r>
              <a:rPr lang="de-CH" dirty="0" smtClean="0"/>
              <a:t>Mathematisch, Performance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Machbarkeitsstudie: 3D </a:t>
            </a:r>
            <a:r>
              <a:rPr lang="de-CH" dirty="0" smtClean="0"/>
              <a:t>Panel</a:t>
            </a:r>
            <a:endParaRPr lang="de-CH" dirty="0"/>
          </a:p>
        </p:txBody>
      </p:sp>
      <p:pic>
        <p:nvPicPr>
          <p:cNvPr id="5" name="Grafik 7" descr="J:\dev\flip_svn.elmermx.ch\doc\03_Technischer_Bericht_Teil_2\04_Entwurf\3D Fotos\IMG_20111202_133116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432144"/>
            <a:ext cx="4320480" cy="3238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927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Machbarkeitsstudie: </a:t>
            </a:r>
            <a:r>
              <a:rPr lang="de-CH" dirty="0" smtClean="0"/>
              <a:t>Prototyp</a:t>
            </a:r>
            <a:endParaRPr lang="de-CH" dirty="0"/>
          </a:p>
        </p:txBody>
      </p:sp>
      <p:pic>
        <p:nvPicPr>
          <p:cNvPr id="6149" name="Picture 5" descr="\\c101.hsr.ch\lelmer\Desktop\aaaaaaa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03" y="1196752"/>
            <a:ext cx="8476194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26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Demo der fertigen Lösung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Ergebnis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1582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Optimierung auf Hardware</a:t>
            </a:r>
          </a:p>
          <a:p>
            <a:r>
              <a:rPr lang="de-CH" dirty="0" smtClean="0"/>
              <a:t>Performance verbessern (virtualisiertes Panel)</a:t>
            </a:r>
          </a:p>
          <a:p>
            <a:r>
              <a:rPr lang="de-CH" dirty="0" smtClean="0"/>
              <a:t>Anbindung </a:t>
            </a:r>
            <a:r>
              <a:rPr lang="de-CH" dirty="0" err="1" smtClean="0"/>
              <a:t>Sharepoint</a:t>
            </a:r>
            <a:endParaRPr lang="de-CH" dirty="0" smtClean="0"/>
          </a:p>
          <a:p>
            <a:r>
              <a:rPr lang="de-CH" dirty="0"/>
              <a:t>Ausbau </a:t>
            </a:r>
            <a:r>
              <a:rPr lang="de-CH" dirty="0" smtClean="0"/>
              <a:t>Funktionalität</a:t>
            </a:r>
            <a:endParaRPr lang="de-CH" dirty="0"/>
          </a:p>
          <a:p>
            <a:pPr lvl="1"/>
            <a:r>
              <a:rPr lang="de-CH" dirty="0" smtClean="0"/>
              <a:t>Versenden von Project Notes</a:t>
            </a:r>
          </a:p>
          <a:p>
            <a:pPr lvl="1"/>
            <a:r>
              <a:rPr lang="de-CH" dirty="0" smtClean="0"/>
              <a:t>Interaktion mit Gerät (Objekt Erkennung)</a:t>
            </a:r>
          </a:p>
          <a:p>
            <a:pPr lvl="1"/>
            <a:r>
              <a:rPr lang="de-CH" dirty="0" smtClean="0"/>
              <a:t>Volltextsuche</a:t>
            </a:r>
          </a:p>
          <a:p>
            <a:pPr lvl="1"/>
            <a:r>
              <a:rPr lang="de-CH" dirty="0" smtClean="0"/>
              <a:t>Demomodus (Bildschirmschoner)</a:t>
            </a:r>
          </a:p>
          <a:p>
            <a:pPr lvl="1"/>
            <a:r>
              <a:rPr lang="de-CH" dirty="0" err="1" smtClean="0"/>
              <a:t>Multitouch</a:t>
            </a:r>
            <a:r>
              <a:rPr lang="de-CH" dirty="0" smtClean="0"/>
              <a:t>-Gesten</a:t>
            </a:r>
          </a:p>
          <a:p>
            <a:pPr lvl="1"/>
            <a:r>
              <a:rPr lang="de-CH" dirty="0" smtClean="0"/>
              <a:t>...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Ausblick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4135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Warum</a:t>
            </a:r>
          </a:p>
          <a:p>
            <a:r>
              <a:rPr lang="de-CH" dirty="0" smtClean="0"/>
              <a:t>Projektumfang und Zeitraum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Einführung</a:t>
            </a:r>
          </a:p>
        </p:txBody>
      </p:sp>
    </p:spTree>
    <p:extLst>
      <p:ext uri="{BB962C8B-B14F-4D97-AF65-F5344CB8AC3E}">
        <p14:creationId xmlns:p14="http://schemas.microsoft.com/office/powerpoint/2010/main" val="63471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qrcod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9751"/>
            <a:ext cx="1497387" cy="149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60"/>
          <p:cNvPicPr/>
          <p:nvPr/>
        </p:nvPicPr>
        <p:blipFill>
          <a:blip r:embed="rId4"/>
          <a:stretch>
            <a:fillRect/>
          </a:stretch>
        </p:blipFill>
        <p:spPr>
          <a:xfrm>
            <a:off x="251440" y="268729"/>
            <a:ext cx="5760720" cy="33762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Grafik 59"/>
          <p:cNvPicPr/>
          <p:nvPr/>
        </p:nvPicPr>
        <p:blipFill>
          <a:blip r:embed="rId5"/>
          <a:stretch>
            <a:fillRect/>
          </a:stretch>
        </p:blipFill>
        <p:spPr>
          <a:xfrm>
            <a:off x="1691680" y="1700808"/>
            <a:ext cx="5760720" cy="33896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Grafik 1028"/>
          <p:cNvPicPr/>
          <p:nvPr/>
        </p:nvPicPr>
        <p:blipFill>
          <a:blip r:embed="rId6"/>
          <a:stretch>
            <a:fillRect/>
          </a:stretch>
        </p:blipFill>
        <p:spPr>
          <a:xfrm>
            <a:off x="3131840" y="3284984"/>
            <a:ext cx="5760720" cy="33724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262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>
                <a:hlinkClick r:id="rId2"/>
              </a:rPr>
              <a:t>wiki.hsr.ch/</a:t>
            </a:r>
            <a:r>
              <a:rPr lang="de-CH" dirty="0" err="1" smtClean="0">
                <a:hlinkClick r:id="rId2"/>
              </a:rPr>
              <a:t>MarkusStolze</a:t>
            </a:r>
            <a:r>
              <a:rPr lang="de-CH" dirty="0" smtClean="0">
                <a:hlinkClick r:id="rId2"/>
              </a:rPr>
              <a:t>/ProjectFlip2</a:t>
            </a:r>
            <a:endParaRPr lang="de-CH" dirty="0" smtClean="0"/>
          </a:p>
          <a:p>
            <a:r>
              <a:rPr lang="de-CH" dirty="0" smtClean="0">
                <a:hlinkClick r:id="rId3"/>
              </a:rPr>
              <a:t>youtube.com/</a:t>
            </a:r>
            <a:r>
              <a:rPr lang="de-CH" dirty="0" err="1" smtClean="0">
                <a:hlinkClick r:id="rId3"/>
              </a:rPr>
              <a:t>watch?v</a:t>
            </a:r>
            <a:r>
              <a:rPr lang="de-CH" dirty="0" smtClean="0">
                <a:hlinkClick r:id="rId3"/>
              </a:rPr>
              <a:t>=</a:t>
            </a:r>
            <a:r>
              <a:rPr lang="de-CH" dirty="0" err="1" smtClean="0">
                <a:hlinkClick r:id="rId3"/>
              </a:rPr>
              <a:t>BE_Nk-HjsRc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Weitere Infos</a:t>
            </a:r>
            <a:endParaRPr lang="de-CH" dirty="0"/>
          </a:p>
        </p:txBody>
      </p:sp>
      <p:pic>
        <p:nvPicPr>
          <p:cNvPr id="7170" name="Picture 2" descr="qrco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212976"/>
            <a:ext cx="2448272" cy="244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60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sz="2800" dirty="0"/>
              <a:t>Lukas </a:t>
            </a:r>
            <a:r>
              <a:rPr lang="de-CH" sz="2800" dirty="0" smtClean="0"/>
              <a:t>Elmer</a:t>
            </a:r>
          </a:p>
          <a:p>
            <a:r>
              <a:rPr lang="de-CH" sz="2800" dirty="0" smtClean="0"/>
              <a:t>Informatikmittelschule (Start 2003)</a:t>
            </a:r>
            <a:endParaRPr lang="de-CH" sz="2800" dirty="0"/>
          </a:p>
          <a:p>
            <a:r>
              <a:rPr lang="de-CH" sz="2800" dirty="0" smtClean="0"/>
              <a:t>3 Jahre Webentwicklung </a:t>
            </a:r>
            <a:r>
              <a:rPr lang="de-CH" sz="2800" dirty="0" smtClean="0"/>
              <a:t>bei</a:t>
            </a:r>
            <a:br>
              <a:rPr lang="de-CH" sz="2800" dirty="0" smtClean="0"/>
            </a:br>
            <a:r>
              <a:rPr lang="de-CH" sz="2800" dirty="0" err="1" smtClean="0"/>
              <a:t>Zimtkorn</a:t>
            </a:r>
            <a:r>
              <a:rPr lang="de-CH" sz="2800" dirty="0" smtClean="0"/>
              <a:t> (neu </a:t>
            </a:r>
            <a:r>
              <a:rPr lang="de-CH" sz="2800" dirty="0" err="1" smtClean="0"/>
              <a:t>Divio</a:t>
            </a:r>
            <a:r>
              <a:rPr lang="de-CH" sz="2800" dirty="0" smtClean="0"/>
              <a:t> AG)</a:t>
            </a:r>
          </a:p>
          <a:p>
            <a:r>
              <a:rPr lang="de-CH" sz="2800" dirty="0" smtClean="0"/>
              <a:t>Informatik Studium,</a:t>
            </a:r>
            <a:br>
              <a:rPr lang="de-CH" sz="2800" dirty="0" smtClean="0"/>
            </a:br>
            <a:r>
              <a:rPr lang="de-CH" sz="2800" dirty="0" smtClean="0"/>
              <a:t>Hochschule für Technik Rapperswil (HSR)</a:t>
            </a:r>
            <a:endParaRPr lang="de-CH" sz="2800" dirty="0"/>
          </a:p>
          <a:p>
            <a:r>
              <a:rPr lang="de-CH" sz="2800" dirty="0"/>
              <a:t>Gründung </a:t>
            </a:r>
            <a:r>
              <a:rPr lang="de-CH" sz="2800" dirty="0" err="1"/>
              <a:t>Renuo</a:t>
            </a:r>
            <a:r>
              <a:rPr lang="de-CH" sz="2800" dirty="0"/>
              <a:t> </a:t>
            </a:r>
            <a:r>
              <a:rPr lang="de-CH" sz="2800" dirty="0" smtClean="0"/>
              <a:t>GmbH</a:t>
            </a:r>
          </a:p>
          <a:p>
            <a:endParaRPr lang="de-CH" dirty="0" smtClean="0"/>
          </a:p>
          <a:p>
            <a:r>
              <a:rPr lang="de-CH" dirty="0" smtClean="0">
                <a:hlinkClick r:id="rId3"/>
              </a:rPr>
              <a:t>lukas.elmer@gmail.com</a:t>
            </a:r>
            <a:endParaRPr lang="de-CH" dirty="0" smtClean="0"/>
          </a:p>
          <a:p>
            <a:r>
              <a:rPr lang="de-CH" dirty="0" smtClean="0">
                <a:hlinkClick r:id="rId4"/>
              </a:rPr>
              <a:t>https</a:t>
            </a:r>
            <a:r>
              <a:rPr lang="de-CH" dirty="0">
                <a:hlinkClick r:id="rId4"/>
              </a:rPr>
              <a:t>://www.xing.com/profile/Lukas_Elmer</a:t>
            </a:r>
            <a:endParaRPr lang="de-CH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Einführung: Projektteam</a:t>
            </a:r>
          </a:p>
        </p:txBody>
      </p:sp>
      <p:pic>
        <p:nvPicPr>
          <p:cNvPr id="4" name="Picture 2" descr="C:\Users\lelmer\Downloads\364_1058391898667_1191985535_172612_4899_n (1)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655"/>
            <a:ext cx="1746194" cy="232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21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Christina </a:t>
            </a:r>
            <a:r>
              <a:rPr lang="de-CH" dirty="0" smtClean="0"/>
              <a:t>Heidt</a:t>
            </a:r>
          </a:p>
          <a:p>
            <a:r>
              <a:rPr lang="de-CH" dirty="0" smtClean="0"/>
              <a:t>Lehre als Hochbauzeichnerin mit</a:t>
            </a:r>
            <a:br>
              <a:rPr lang="de-CH" dirty="0" smtClean="0"/>
            </a:br>
            <a:r>
              <a:rPr lang="de-CH" dirty="0" smtClean="0"/>
              <a:t>gestalterischer BMS</a:t>
            </a:r>
          </a:p>
          <a:p>
            <a:r>
              <a:rPr lang="de-CH" dirty="0" smtClean="0"/>
              <a:t>Technische BMS</a:t>
            </a:r>
          </a:p>
          <a:p>
            <a:r>
              <a:rPr lang="de-CH" dirty="0" smtClean="0"/>
              <a:t>1 Jahr Berufserfahrung</a:t>
            </a:r>
          </a:p>
          <a:p>
            <a:r>
              <a:rPr lang="de-CH" dirty="0"/>
              <a:t>Informatik Studium,</a:t>
            </a:r>
            <a:br>
              <a:rPr lang="de-CH" dirty="0"/>
            </a:br>
            <a:r>
              <a:rPr lang="de-CH" dirty="0"/>
              <a:t>Hochschule für Technik Rapperswil (HSR)</a:t>
            </a:r>
          </a:p>
          <a:p>
            <a:endParaRPr lang="de-CH" dirty="0" smtClean="0"/>
          </a:p>
          <a:p>
            <a:r>
              <a:rPr lang="de-CH" dirty="0" smtClean="0">
                <a:hlinkClick r:id="rId3"/>
              </a:rPr>
              <a:t>heidt.christina@gmail.com</a:t>
            </a:r>
            <a:endParaRPr lang="de-CH" dirty="0"/>
          </a:p>
          <a:p>
            <a:endParaRPr lang="de-CH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Einführung: Projektteam</a:t>
            </a:r>
          </a:p>
        </p:txBody>
      </p:sp>
      <p:pic>
        <p:nvPicPr>
          <p:cNvPr id="5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332656"/>
            <a:ext cx="1800200" cy="231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0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Delia </a:t>
            </a:r>
            <a:r>
              <a:rPr lang="de-CH" dirty="0" err="1" smtClean="0"/>
              <a:t>Treichler</a:t>
            </a:r>
            <a:endParaRPr lang="de-CH" dirty="0" smtClean="0"/>
          </a:p>
          <a:p>
            <a:r>
              <a:rPr lang="de-CH" dirty="0" err="1" smtClean="0"/>
              <a:t>Mediamatikerin</a:t>
            </a:r>
            <a:endParaRPr lang="de-CH" dirty="0" smtClean="0"/>
          </a:p>
          <a:p>
            <a:r>
              <a:rPr lang="de-CH" dirty="0"/>
              <a:t>Informatik Studium,</a:t>
            </a:r>
            <a:br>
              <a:rPr lang="de-CH" dirty="0"/>
            </a:br>
            <a:r>
              <a:rPr lang="de-CH" dirty="0"/>
              <a:t>Hochschule für Technik Rapperswil (HSR)</a:t>
            </a:r>
          </a:p>
          <a:p>
            <a:endParaRPr lang="de-CH" dirty="0" smtClean="0"/>
          </a:p>
          <a:p>
            <a:r>
              <a:rPr lang="de-CH" dirty="0" smtClean="0">
                <a:hlinkClick r:id="rId3"/>
              </a:rPr>
              <a:t>deliatreichler@gmail.com</a:t>
            </a:r>
            <a:endParaRPr lang="de-CH" dirty="0"/>
          </a:p>
          <a:p>
            <a:endParaRPr lang="de-CH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Einführung: Projektteam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472" y="332656"/>
            <a:ext cx="1800000" cy="2315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521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Prof. Dr. Markus Stolze, IFS, HSR</a:t>
            </a:r>
            <a:br>
              <a:rPr lang="de-CH" dirty="0" smtClean="0"/>
            </a:br>
            <a:r>
              <a:rPr lang="de-CH" dirty="0" smtClean="0"/>
              <a:t>Dozent, Betreuer</a:t>
            </a:r>
          </a:p>
          <a:p>
            <a:pPr marL="109728" indent="0">
              <a:buNone/>
            </a:pPr>
            <a:endParaRPr lang="de-CH" sz="2300" dirty="0"/>
          </a:p>
          <a:p>
            <a:r>
              <a:rPr lang="de-CH" dirty="0" smtClean="0"/>
              <a:t>Christian Moser, Zühlke Engineering AG</a:t>
            </a:r>
            <a:br>
              <a:rPr lang="de-CH" dirty="0" smtClean="0"/>
            </a:br>
            <a:r>
              <a:rPr lang="de-CH" dirty="0" smtClean="0"/>
              <a:t>Technische Betreuung</a:t>
            </a:r>
          </a:p>
          <a:p>
            <a:endParaRPr lang="de-CH" dirty="0"/>
          </a:p>
          <a:p>
            <a:r>
              <a:rPr lang="de-CH" dirty="0" smtClean="0"/>
              <a:t>Marco </a:t>
            </a:r>
            <a:r>
              <a:rPr lang="de-CH" dirty="0" err="1"/>
              <a:t>Balzarini</a:t>
            </a:r>
            <a:r>
              <a:rPr lang="de-CH" dirty="0"/>
              <a:t>, </a:t>
            </a:r>
            <a:r>
              <a:rPr lang="de-CH" dirty="0" err="1" smtClean="0"/>
              <a:t>Zühlke</a:t>
            </a:r>
            <a:r>
              <a:rPr lang="de-CH" dirty="0" smtClean="0"/>
              <a:t> Engineering </a:t>
            </a:r>
            <a:r>
              <a:rPr lang="de-CH" dirty="0"/>
              <a:t>AG</a:t>
            </a:r>
            <a:br>
              <a:rPr lang="de-CH" dirty="0"/>
            </a:br>
            <a:r>
              <a:rPr lang="de-CH" dirty="0" err="1" smtClean="0"/>
              <a:t>Product</a:t>
            </a:r>
            <a:r>
              <a:rPr lang="de-CH" dirty="0" smtClean="0"/>
              <a:t> </a:t>
            </a:r>
            <a:r>
              <a:rPr lang="de-CH" dirty="0" err="1" smtClean="0"/>
              <a:t>Owner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Einführung: Unterstützung</a:t>
            </a:r>
            <a:endParaRPr lang="de-CH" dirty="0"/>
          </a:p>
        </p:txBody>
      </p:sp>
      <p:pic>
        <p:nvPicPr>
          <p:cNvPr id="2054" name="Picture 6" descr="Prof. Dr. Markus Stolz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925" y="1196752"/>
            <a:ext cx="926373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arco Balzarin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924" y="3990366"/>
            <a:ext cx="926373" cy="122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hristian Mos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925" y="2636912"/>
            <a:ext cx="926373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21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Project Notes als</a:t>
            </a:r>
            <a:br>
              <a:rPr lang="de-CH" dirty="0"/>
            </a:br>
            <a:r>
              <a:rPr lang="de-CH" dirty="0"/>
              <a:t>Referenzprojekte für </a:t>
            </a:r>
            <a:r>
              <a:rPr lang="de-CH" dirty="0" smtClean="0"/>
              <a:t>Kunden</a:t>
            </a:r>
          </a:p>
          <a:p>
            <a:r>
              <a:rPr lang="de-CH" dirty="0" smtClean="0"/>
              <a:t>Präsentation Project Notes</a:t>
            </a:r>
          </a:p>
          <a:p>
            <a:pPr lvl="1"/>
            <a:r>
              <a:rPr lang="de-CH" dirty="0" smtClean="0"/>
              <a:t>Ausgewählte Projekte</a:t>
            </a:r>
          </a:p>
          <a:p>
            <a:pPr lvl="1"/>
            <a:r>
              <a:rPr lang="de-CH" dirty="0" smtClean="0"/>
              <a:t>Suchen schwierig</a:t>
            </a:r>
            <a:endParaRPr lang="de-CH" dirty="0"/>
          </a:p>
          <a:p>
            <a:pPr lvl="1"/>
            <a:r>
              <a:rPr lang="de-CH" dirty="0" smtClean="0"/>
              <a:t>Nicht interaktiv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Ausgangslage</a:t>
            </a:r>
            <a:endParaRPr lang="de-CH" dirty="0"/>
          </a:p>
        </p:txBody>
      </p:sp>
      <p:grpSp>
        <p:nvGrpSpPr>
          <p:cNvPr id="4" name="Group 3"/>
          <p:cNvGrpSpPr/>
          <p:nvPr/>
        </p:nvGrpSpPr>
        <p:grpSpPr>
          <a:xfrm>
            <a:off x="5148064" y="2132856"/>
            <a:ext cx="3694742" cy="4375353"/>
            <a:chOff x="5148064" y="2132856"/>
            <a:chExt cx="3694742" cy="4375353"/>
          </a:xfrm>
        </p:grpSpPr>
        <p:pic>
          <p:nvPicPr>
            <p:cNvPr id="2050" name="Picture 2" descr="D:\hsr\Semesterarbeit\svn\doc\media\pns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064" y="2132856"/>
              <a:ext cx="3694742" cy="4375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3037908"/>
              <a:ext cx="2161897" cy="3199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7703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hsr\Semesterarbeit\svn\doc\media\surface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861047"/>
            <a:ext cx="3168352" cy="226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Interaktive Informationen</a:t>
            </a:r>
          </a:p>
          <a:p>
            <a:pPr lvl="1"/>
            <a:r>
              <a:rPr lang="de-CH" dirty="0" smtClean="0"/>
              <a:t>Eingangsbereich </a:t>
            </a:r>
            <a:r>
              <a:rPr lang="de-CH" dirty="0" err="1" smtClean="0"/>
              <a:t>Zühlke</a:t>
            </a:r>
            <a:endParaRPr lang="de-CH" dirty="0" smtClean="0"/>
          </a:p>
          <a:p>
            <a:pPr lvl="1"/>
            <a:r>
              <a:rPr lang="de-CH" dirty="0" smtClean="0"/>
              <a:t>Messen</a:t>
            </a:r>
          </a:p>
          <a:p>
            <a:r>
              <a:rPr lang="de-CH" dirty="0" smtClean="0"/>
              <a:t>Zühlke als innovative Firma mit neuen Technologien</a:t>
            </a:r>
          </a:p>
          <a:p>
            <a:r>
              <a:rPr lang="de-CH" dirty="0" smtClean="0"/>
              <a:t>Beispielprojekt </a:t>
            </a:r>
            <a:r>
              <a:rPr lang="de-CH" dirty="0"/>
              <a:t>für </a:t>
            </a:r>
            <a:r>
              <a:rPr lang="de-CH" dirty="0" smtClean="0"/>
              <a:t>Kunden</a:t>
            </a:r>
          </a:p>
          <a:p>
            <a:r>
              <a:rPr lang="de-CH" dirty="0" smtClean="0"/>
              <a:t>Schwerpunkte</a:t>
            </a:r>
          </a:p>
          <a:p>
            <a:pPr lvl="1"/>
            <a:r>
              <a:rPr lang="de-CH" dirty="0" err="1" smtClean="0"/>
              <a:t>Usability</a:t>
            </a:r>
            <a:endParaRPr lang="de-CH" dirty="0" smtClean="0"/>
          </a:p>
          <a:p>
            <a:pPr lvl="1"/>
            <a:r>
              <a:rPr lang="de-CH" dirty="0" smtClean="0"/>
              <a:t>Grafisches Design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0418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imos">
  <a:themeElements>
    <a:clrScheme name="Wellen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Deimo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Deimo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0</TotalTime>
  <Words>468</Words>
  <Application>Microsoft Office PowerPoint</Application>
  <PresentationFormat>Bildschirmpräsentation (4:3)</PresentationFormat>
  <Paragraphs>210</Paragraphs>
  <Slides>31</Slides>
  <Notes>30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2" baseType="lpstr">
      <vt:lpstr>Deimos</vt:lpstr>
      <vt:lpstr>PowerPoint-Präsentation</vt:lpstr>
      <vt:lpstr>Inhalt</vt:lpstr>
      <vt:lpstr>Einführung</vt:lpstr>
      <vt:lpstr>Einführung: Projektteam</vt:lpstr>
      <vt:lpstr>Einführung: Projektteam</vt:lpstr>
      <vt:lpstr>Einführung: Projektteam</vt:lpstr>
      <vt:lpstr>Einführung: Unterstützung</vt:lpstr>
      <vt:lpstr>Ausgangslage</vt:lpstr>
      <vt:lpstr>Vision</vt:lpstr>
      <vt:lpstr>Vorgehen</vt:lpstr>
      <vt:lpstr>Realisierung: Technologie und Tools</vt:lpstr>
      <vt:lpstr>Realisierung: Systemübersicht</vt:lpstr>
      <vt:lpstr>Realisierung: Personas und Szenarien</vt:lpstr>
      <vt:lpstr>Realisierung: Personas</vt:lpstr>
      <vt:lpstr>Realisierung: Interaktionskonzept</vt:lpstr>
      <vt:lpstr>PowerPoint-Präsentation</vt:lpstr>
      <vt:lpstr>PowerPoint-Präsentation</vt:lpstr>
      <vt:lpstr>Realisierung: Interaktionskonzept</vt:lpstr>
      <vt:lpstr>PowerPoint-Präsentation</vt:lpstr>
      <vt:lpstr>PowerPoint-Präsentation</vt:lpstr>
      <vt:lpstr>PowerPoint-Präsentation</vt:lpstr>
      <vt:lpstr>Realisierung: Externes Design</vt:lpstr>
      <vt:lpstr>PowerPoint-Präsentation</vt:lpstr>
      <vt:lpstr>Realisierung: Herausforderungen</vt:lpstr>
      <vt:lpstr>PowerPoint-Präsentation</vt:lpstr>
      <vt:lpstr>Machbarkeitsstudie: 3D Panel</vt:lpstr>
      <vt:lpstr>Machbarkeitsstudie: Prototyp</vt:lpstr>
      <vt:lpstr>Ergebnis</vt:lpstr>
      <vt:lpstr>Ausblick</vt:lpstr>
      <vt:lpstr>PowerPoint-Präsentation</vt:lpstr>
      <vt:lpstr>Weitere Infos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Lukas Elmer</dc:creator>
  <cp:lastModifiedBy>Lukas Elmer</cp:lastModifiedBy>
  <cp:revision>143</cp:revision>
  <dcterms:created xsi:type="dcterms:W3CDTF">2012-04-20T09:07:43Z</dcterms:created>
  <dcterms:modified xsi:type="dcterms:W3CDTF">2012-04-25T09:00:25Z</dcterms:modified>
</cp:coreProperties>
</file>